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B8178826-EE25-4CAD-ABAF-E7C8DD6EDE3A}">
          <p14:sldIdLst>
            <p14:sldId id="27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DD2BBF"/>
    <a:srgbClr val="D6A856"/>
    <a:srgbClr val="B6852C"/>
    <a:srgbClr val="FAD9C2"/>
    <a:srgbClr val="E7E327"/>
    <a:srgbClr val="F8CCAE"/>
    <a:srgbClr val="D296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C47ED-7CA8-4B90-95AD-954627800700}" type="datetimeFigureOut">
              <a:rPr lang="ru-RU" smtClean="0"/>
              <a:t>07.06.2019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E34B-1CF3-4C9C-8B60-84073FCA4D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4176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C47ED-7CA8-4B90-95AD-954627800700}" type="datetimeFigureOut">
              <a:rPr lang="ru-RU" smtClean="0"/>
              <a:t>07.06.2019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E34B-1CF3-4C9C-8B60-84073FCA4D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2703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C47ED-7CA8-4B90-95AD-954627800700}" type="datetimeFigureOut">
              <a:rPr lang="ru-RU" smtClean="0"/>
              <a:t>07.06.2019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E34B-1CF3-4C9C-8B60-84073FCA4D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2655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C47ED-7CA8-4B90-95AD-954627800700}" type="datetimeFigureOut">
              <a:rPr lang="ru-RU" smtClean="0"/>
              <a:t>07.06.2019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E34B-1CF3-4C9C-8B60-84073FCA4D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0872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C47ED-7CA8-4B90-95AD-954627800700}" type="datetimeFigureOut">
              <a:rPr lang="ru-RU" smtClean="0"/>
              <a:t>07.06.2019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E34B-1CF3-4C9C-8B60-84073FCA4D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4961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C47ED-7CA8-4B90-95AD-954627800700}" type="datetimeFigureOut">
              <a:rPr lang="ru-RU" smtClean="0"/>
              <a:t>07.06.2019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E34B-1CF3-4C9C-8B60-84073FCA4D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4447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C47ED-7CA8-4B90-95AD-954627800700}" type="datetimeFigureOut">
              <a:rPr lang="ru-RU" smtClean="0"/>
              <a:t>07.06.2019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E34B-1CF3-4C9C-8B60-84073FCA4D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5944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C47ED-7CA8-4B90-95AD-954627800700}" type="datetimeFigureOut">
              <a:rPr lang="ru-RU" smtClean="0"/>
              <a:t>07.06.2019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E34B-1CF3-4C9C-8B60-84073FCA4D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7673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C47ED-7CA8-4B90-95AD-954627800700}" type="datetimeFigureOut">
              <a:rPr lang="ru-RU" smtClean="0"/>
              <a:t>07.06.2019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E34B-1CF3-4C9C-8B60-84073FCA4D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696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C47ED-7CA8-4B90-95AD-954627800700}" type="datetimeFigureOut">
              <a:rPr lang="ru-RU" smtClean="0"/>
              <a:t>07.06.2019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E34B-1CF3-4C9C-8B60-84073FCA4D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2757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C47ED-7CA8-4B90-95AD-954627800700}" type="datetimeFigureOut">
              <a:rPr lang="ru-RU" smtClean="0"/>
              <a:t>07.06.2019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E34B-1CF3-4C9C-8B60-84073FCA4D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836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C47ED-7CA8-4B90-95AD-954627800700}" type="datetimeFigureOut">
              <a:rPr lang="ru-RU" smtClean="0"/>
              <a:t>07.06.2019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6E34B-1CF3-4C9C-8B60-84073FCA4D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1009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KostinaDV.INFORMAT\Desktop\123\1476861478_beautiful-flowers-5-0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801" y="-435861"/>
            <a:ext cx="9525000" cy="901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39045" y="2311382"/>
            <a:ext cx="5690191" cy="1626893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_JasperTtlRndRgNord" panose="020F0B05050703020204" pitchFamily="34" charset="-52"/>
              </a:rPr>
              <a:t>Название события</a:t>
            </a:r>
            <a:endParaRPr lang="ru-RU" dirty="0">
              <a:solidFill>
                <a:schemeClr val="accent6">
                  <a:lumMod val="40000"/>
                  <a:lumOff val="60000"/>
                </a:schemeClr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  <a:latin typeface="a_JasperTtlRndRgNord" panose="020F0B05050703020204" pitchFamily="34" charset="-52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7560754" y="4069464"/>
            <a:ext cx="3090771" cy="6211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_JasperTtlRndRgNord" panose="020F0B05050703020204" pitchFamily="34" charset="-52"/>
              </a:rPr>
              <a:t>Дата и время проведения</a:t>
            </a:r>
            <a:endParaRPr lang="ru-RU" sz="2000" dirty="0">
              <a:solidFill>
                <a:schemeClr val="accent6">
                  <a:lumMod val="40000"/>
                  <a:lumOff val="60000"/>
                </a:schemeClr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  <a:latin typeface="a_JasperTtlRndRgNord" panose="020F0B05050703020204" pitchFamily="34" charset="-52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9006494" y="531312"/>
            <a:ext cx="3090771" cy="6211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_JasperTtlRndRgNord" panose="020F0B05050703020204" pitchFamily="34" charset="-52"/>
              </a:rPr>
              <a:t>Краткое название ОУ</a:t>
            </a:r>
            <a:endParaRPr lang="ru-RU" sz="2000" dirty="0">
              <a:solidFill>
                <a:schemeClr val="accent6">
                  <a:lumMod val="40000"/>
                  <a:lumOff val="60000"/>
                </a:schemeClr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  <a:latin typeface="a_JasperTtlRndRgNord" panose="020F0B05050703020204" pitchFamily="34" charset="-52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7663726" y="5163054"/>
            <a:ext cx="3090771" cy="6211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_JasperTtlRndRgNord" panose="020F0B05050703020204" pitchFamily="34" charset="-52"/>
              </a:rPr>
              <a:t>Место проведения</a:t>
            </a:r>
            <a:endParaRPr lang="ru-RU" sz="2000" dirty="0">
              <a:solidFill>
                <a:schemeClr val="accent6">
                  <a:lumMod val="40000"/>
                  <a:lumOff val="60000"/>
                </a:schemeClr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  <a:latin typeface="a_JasperTtlRndRgNord" panose="020F0B05050703020204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9275773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11</Words>
  <Application>Microsoft Office PowerPoint</Application>
  <PresentationFormat>Широкоэкранный</PresentationFormat>
  <Paragraphs>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a_JasperTtlRndRgNord</vt:lpstr>
      <vt:lpstr>Arial</vt:lpstr>
      <vt:lpstr>Calibri</vt:lpstr>
      <vt:lpstr>Calibri Light</vt:lpstr>
      <vt:lpstr>Тема Office</vt:lpstr>
      <vt:lpstr>Название события</vt:lpstr>
    </vt:vector>
  </TitlesOfParts>
  <Company>OEM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</dc:title>
  <dc:creator>Дарья В. Костина</dc:creator>
  <cp:lastModifiedBy>User</cp:lastModifiedBy>
  <cp:revision>20</cp:revision>
  <dcterms:created xsi:type="dcterms:W3CDTF">2019-06-07T06:26:08Z</dcterms:created>
  <dcterms:modified xsi:type="dcterms:W3CDTF">2019-06-07T14:42:44Z</dcterms:modified>
</cp:coreProperties>
</file>